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4" r:id="rId2"/>
    <p:sldId id="395" r:id="rId3"/>
    <p:sldId id="396" r:id="rId4"/>
    <p:sldId id="397" r:id="rId5"/>
    <p:sldId id="39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09105"/>
            <a:ext cx="8458201" cy="1068945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222. TUNI HONPA’N HONG SAM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Today the </a:t>
            </a:r>
            <a:r>
              <a:rPr lang="en-US" sz="1500" dirty="0" err="1"/>
              <a:t>Saviour</a:t>
            </a:r>
            <a:r>
              <a:rPr lang="en-US" sz="1500" dirty="0"/>
              <a:t> Calls </a:t>
            </a:r>
          </a:p>
          <a:p>
            <a:r>
              <a:rPr lang="en-US" sz="1500" dirty="0"/>
              <a:t>Heb. 4:7</a:t>
            </a:r>
          </a:p>
          <a:p>
            <a:r>
              <a:rPr lang="en-US" sz="1500" dirty="0"/>
              <a:t>Thomas Hastings, 1784-1872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0006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in” ci.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4407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1673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439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2999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222. TUNI HONPA’N HONG SAM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2018-12-14T14:24:33Z</dcterms:modified>
</cp:coreProperties>
</file>